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2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5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21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8E15E7-78B4-471D-89D2-A2FE34066C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2E43D27-349A-4B6A-AAE7-C3C29F5FE3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31CD0D-C780-4FE6-8CF6-FC52857C6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EA09-5AF1-402B-A94D-26788BF975A5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28FA43-4C3F-4FF1-8B4D-E5EC28C31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CED935-6D4F-475C-A6BD-29D6F3551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F219-FC5E-4DDB-899D-B614E8DF4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30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4C14A1-489B-466D-A1BC-1BD25780F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291173B-2C58-4CD8-B134-C91367719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3588CC-B2BC-4256-AA15-6F5BCEFDD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EA09-5AF1-402B-A94D-26788BF975A5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5B263E-D8EF-41B8-BD3E-48F81437B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DF08D7-310B-48C6-B144-A5C59599D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F219-FC5E-4DDB-899D-B614E8DF4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76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42BBDA7-8E39-4E16-B808-C2C3FCF8B0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27D323D-51DC-40AE-9B66-9AD9B0AC79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C64DE7-7368-4313-9939-BB6C51A84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EA09-5AF1-402B-A94D-26788BF975A5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E8A62F-E54F-4062-B319-EC6A37F46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F7AE32-9FC8-486C-89FF-EA81A7860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F219-FC5E-4DDB-899D-B614E8DF4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98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9003B8-9BC2-45DE-A112-51A52BDBD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324058-27A5-4E87-9C9D-52C9A4996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3A205B-86D8-45B3-B0DD-56812DF97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EA09-5AF1-402B-A94D-26788BF975A5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C9EBF4-217C-41DE-A561-EE536E809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656222-173F-4132-B4C0-7D8E92F53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F219-FC5E-4DDB-899D-B614E8DF4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56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3C4868-16AD-44DD-9477-D4CB0F003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35610CD-222C-4A29-BCA5-60FE66687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CDBCB8-7890-42D6-B5DB-14832801B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EA09-5AF1-402B-A94D-26788BF975A5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0B01C1-E389-4B08-9990-99043A311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CDA210-22BC-4BAE-9E5F-5D497E09E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F219-FC5E-4DDB-899D-B614E8DF4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768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46C339-1993-4BBC-984A-4303A3853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0990DB-9C5C-4A1B-84C5-BD9D6690C9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085EC49-1D70-4AA1-84F8-AB6CE3D38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15786A-6A3D-412A-BA48-DCE80E25E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EA09-5AF1-402B-A94D-26788BF975A5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769C149-877D-447F-AA90-2F96C87FB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CFB94C-FDAA-461E-ABAF-047D1FA59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F219-FC5E-4DDB-899D-B614E8DF4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388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6681A3-49F1-465C-B614-514FC9CEF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5334BB-00D9-4FE8-A101-75A851B60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9FAFC72-C915-4A4A-8AF6-D0E0A4FA27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30E0FBB-59CD-46C2-A423-8554BDEDEF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A9EEF63-EE00-4F92-98AE-7954395B04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9CDD214-5E54-4006-BD8B-06F7679A8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EA09-5AF1-402B-A94D-26788BF975A5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1FF10CF-32FF-429D-8A41-5232AAFDE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3FB56A6-A853-4178-BE7F-3C0A9DF41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F219-FC5E-4DDB-899D-B614E8DF4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934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BA5E32-A3AF-48EF-A490-66F0DE1CF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8E67FE4-75BA-48BF-AC75-EE5288645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EA09-5AF1-402B-A94D-26788BF975A5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20561E-F7F6-4F94-ABBE-548679FFC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6197774-21A4-4747-94B8-60C37330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F219-FC5E-4DDB-899D-B614E8DF4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823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407AFFE-EC9A-4DF3-9A65-DCA3EBCC0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EA09-5AF1-402B-A94D-26788BF975A5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11F612E-75EC-4525-BA6D-13267FF1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FFF1B15-2CAB-46E6-B26E-88A5ECC46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F219-FC5E-4DDB-899D-B614E8DF4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92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5A3DE8-A668-4CB3-BA63-72310A345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E45BAD-1389-4E82-B560-AC5FB489C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4F889AF-9098-459E-BEAF-5F8E319D03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16EE24-6DF5-431A-9603-2D59302D5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EA09-5AF1-402B-A94D-26788BF975A5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2375F4F-68AA-45AE-B43A-4050EB470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8D6BE8F-07D8-4DB5-BC3A-964B2B214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F219-FC5E-4DDB-899D-B614E8DF4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90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F4A4BF-1C2D-472C-906E-144B0669E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D9200FB-5692-41BB-A592-417FE4CB95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AB43B87-B305-45BF-99C7-4AA9CCCA8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229581-3BE7-40E7-AE92-3D9D0EA9B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EA09-5AF1-402B-A94D-26788BF975A5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648D6B2-D832-407C-8ECB-B3FD2043F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2B0C46-EAE1-436C-BFCF-5D9C501DF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F219-FC5E-4DDB-899D-B614E8DF4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865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111B3F2-E869-493A-BF9B-CA88ADBDA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5691BD0-DF64-4D1C-84FA-4690450BD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8D350F-A69F-41E9-8471-EAEA4067CA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5EA09-5AF1-402B-A94D-26788BF975A5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7AE179-46DD-4222-98F6-3EA8257E8D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8F9C53-A04E-4D83-A975-D3715C6BB0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0F219-FC5E-4DDB-899D-B614E8DF4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332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C3ED174-78AF-40AA-A61B-CEDC35E78B61}"/>
              </a:ext>
            </a:extLst>
          </p:cNvPr>
          <p:cNvSpPr txBox="1"/>
          <p:nvPr/>
        </p:nvSpPr>
        <p:spPr>
          <a:xfrm>
            <a:off x="1096733" y="1182231"/>
            <a:ext cx="10360784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>
                <a:latin typeface="Calibri" panose="020F0502020204030204" pitchFamily="34" charset="0"/>
                <a:cs typeface="Calibri" panose="020F0502020204030204" pitchFamily="34" charset="0"/>
              </a:rPr>
              <a:t>Title</a:t>
            </a:r>
            <a:endParaRPr kumimoji="1" lang="en-US" altLang="ja-JP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ja-JP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kumimoji="1"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Ichiro Hokudai</a:t>
            </a:r>
            <a:r>
              <a:rPr kumimoji="1" lang="en-US" altLang="ja-JP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kumimoji="1"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1"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xxxx</a:t>
            </a:r>
            <a:r>
              <a:rPr kumimoji="1"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xxxx</a:t>
            </a:r>
            <a:r>
              <a:rPr kumimoji="1" lang="en-US" altLang="ja-JP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1"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1"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xxxx</a:t>
            </a:r>
            <a:r>
              <a:rPr kumimoji="1"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xxxxx</a:t>
            </a:r>
            <a:r>
              <a:rPr kumimoji="1" lang="en-US" altLang="ja-JP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kumimoji="1"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1"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xxxx</a:t>
            </a:r>
            <a:r>
              <a:rPr kumimoji="1"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xxxx</a:t>
            </a:r>
            <a:r>
              <a:rPr kumimoji="1" lang="en-US" altLang="ja-JP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1"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kumimoji="1" lang="en-US" altLang="ja-JP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Graduate School of Health Sciences, Hokkaido University</a:t>
            </a:r>
          </a:p>
          <a:p>
            <a:pPr marL="228600" indent="-228600">
              <a:buFont typeface="+mj-lt"/>
              <a:buAutoNum type="arabicPeriod"/>
            </a:pPr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Faculty of Health Sciences, Hokkaido University</a:t>
            </a:r>
          </a:p>
          <a:p>
            <a:pPr marL="228600" indent="-228600">
              <a:buFont typeface="+mj-lt"/>
              <a:buAutoNum type="arabicPeriod"/>
            </a:pPr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Disclosure of Conflict of Interest (sample):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We have nothing to declare for this study (If nothing)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This study was supported by the research grant from </a:t>
            </a:r>
            <a:r>
              <a:rPr kumimoji="1" lang="en-US" altLang="ja-JP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xxxx</a:t>
            </a:r>
            <a:r>
              <a:rPr kumimoji="1"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Author AA and BB are employee of </a:t>
            </a:r>
            <a:r>
              <a:rPr kumimoji="1" lang="en-US" altLang="ja-JP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xxxx</a:t>
            </a:r>
            <a:r>
              <a:rPr kumimoji="1"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 corporation, City, Country.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The measurement devices used in this study were provided by </a:t>
            </a:r>
            <a:r>
              <a:rPr kumimoji="1" lang="en-US" altLang="ja-JP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xxxx</a:t>
            </a:r>
            <a:r>
              <a:rPr kumimoji="1"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, City, Country.</a:t>
            </a:r>
          </a:p>
          <a:p>
            <a:endParaRPr kumimoji="1"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BA12D03-BE91-4FB5-BA3D-05D2838F5A3F}"/>
              </a:ext>
            </a:extLst>
          </p:cNvPr>
          <p:cNvSpPr txBox="1"/>
          <p:nvPr/>
        </p:nvSpPr>
        <p:spPr>
          <a:xfrm>
            <a:off x="11197167" y="5956300"/>
            <a:ext cx="52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kumimoji="1" lang="ja-JP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5C3BD0-FC80-4A46-A0F3-55BAE6BB1932}"/>
              </a:ext>
            </a:extLst>
          </p:cNvPr>
          <p:cNvSpPr txBox="1"/>
          <p:nvPr/>
        </p:nvSpPr>
        <p:spPr>
          <a:xfrm>
            <a:off x="9254359" y="193814"/>
            <a:ext cx="26328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600" dirty="0">
                <a:latin typeface="Calibri" panose="020F0502020204030204" pitchFamily="34" charset="0"/>
                <a:cs typeface="Calibri" panose="020F0502020204030204" pitchFamily="34" charset="0"/>
              </a:rPr>
              <a:t>Presentation No. </a:t>
            </a:r>
            <a:r>
              <a:rPr lang="en-US" altLang="ja-JP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X-XX</a:t>
            </a:r>
            <a:endParaRPr kumimoji="1" lang="ja-JP" altLang="en-US" sz="160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31D7131-50E0-B42C-B31F-F847C5BB925D}"/>
              </a:ext>
            </a:extLst>
          </p:cNvPr>
          <p:cNvSpPr txBox="1"/>
          <p:nvPr/>
        </p:nvSpPr>
        <p:spPr>
          <a:xfrm>
            <a:off x="9559157" y="520511"/>
            <a:ext cx="26328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altLang="ja-JP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Please enter your presentation number in red.</a:t>
            </a:r>
            <a:endParaRPr kumimoji="1" lang="ja-JP" altLang="en-US" sz="160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989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27040B-287F-415E-A62E-0F9A82593A55}"/>
              </a:ext>
            </a:extLst>
          </p:cNvPr>
          <p:cNvSpPr txBox="1"/>
          <p:nvPr/>
        </p:nvSpPr>
        <p:spPr>
          <a:xfrm>
            <a:off x="11197167" y="5956300"/>
            <a:ext cx="52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kumimoji="1" lang="ja-JP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FA8A1DE-B62B-F8B1-BAA0-062FEC052875}"/>
              </a:ext>
            </a:extLst>
          </p:cNvPr>
          <p:cNvSpPr txBox="1"/>
          <p:nvPr/>
        </p:nvSpPr>
        <p:spPr>
          <a:xfrm>
            <a:off x="9254359" y="193814"/>
            <a:ext cx="26328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600" dirty="0">
                <a:latin typeface="Calibri" panose="020F0502020204030204" pitchFamily="34" charset="0"/>
                <a:cs typeface="Calibri" panose="020F0502020204030204" pitchFamily="34" charset="0"/>
              </a:rPr>
              <a:t>Presentation No. </a:t>
            </a:r>
            <a:r>
              <a:rPr lang="en-US" altLang="ja-JP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X-XX</a:t>
            </a:r>
            <a:endParaRPr kumimoji="1" lang="ja-JP" altLang="en-US" sz="160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709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27040B-287F-415E-A62E-0F9A82593A55}"/>
              </a:ext>
            </a:extLst>
          </p:cNvPr>
          <p:cNvSpPr txBox="1"/>
          <p:nvPr/>
        </p:nvSpPr>
        <p:spPr>
          <a:xfrm>
            <a:off x="11197167" y="5956300"/>
            <a:ext cx="52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kumimoji="1" lang="ja-JP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A6D99B8-DAE4-9424-2338-974382E8D4CF}"/>
              </a:ext>
            </a:extLst>
          </p:cNvPr>
          <p:cNvSpPr txBox="1"/>
          <p:nvPr/>
        </p:nvSpPr>
        <p:spPr>
          <a:xfrm>
            <a:off x="9254359" y="193814"/>
            <a:ext cx="26328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600" dirty="0">
                <a:latin typeface="Calibri" panose="020F0502020204030204" pitchFamily="34" charset="0"/>
                <a:cs typeface="Calibri" panose="020F0502020204030204" pitchFamily="34" charset="0"/>
              </a:rPr>
              <a:t>Presentation No. </a:t>
            </a:r>
            <a:r>
              <a:rPr lang="en-US" altLang="ja-JP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X-XX</a:t>
            </a:r>
            <a:endParaRPr kumimoji="1" lang="ja-JP" altLang="en-US" sz="160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903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6360</TotalTime>
  <Words>111</Words>
  <Application>Microsoft Macintosh PowerPoint</Application>
  <PresentationFormat>ワイド画面</PresentationFormat>
  <Paragraphs>19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吉村　高明</dc:creator>
  <cp:lastModifiedBy>前田　亜紀</cp:lastModifiedBy>
  <cp:revision>24</cp:revision>
  <cp:lastPrinted>2025-09-12T03:00:35Z</cp:lastPrinted>
  <dcterms:created xsi:type="dcterms:W3CDTF">2021-06-22T04:48:11Z</dcterms:created>
  <dcterms:modified xsi:type="dcterms:W3CDTF">2025-09-12T03:14:54Z</dcterms:modified>
</cp:coreProperties>
</file>